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6" r:id="rId3"/>
    <p:sldId id="257" r:id="rId4"/>
    <p:sldId id="259" r:id="rId5"/>
    <p:sldId id="260" r:id="rId6"/>
    <p:sldId id="262" r:id="rId7"/>
    <p:sldId id="264" r:id="rId8"/>
    <p:sldId id="265" r:id="rId9"/>
    <p:sldId id="269" r:id="rId10"/>
    <p:sldId id="268" r:id="rId11"/>
    <p:sldId id="271" r:id="rId12"/>
    <p:sldId id="263" r:id="rId13"/>
    <p:sldId id="270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1" d="100"/>
          <a:sy n="51" d="100"/>
        </p:scale>
        <p:origin x="1906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Phulari" userId="59419a1d497575ad" providerId="LiveId" clId="{2916D273-C765-40BC-BB8B-1B31589B9625}"/>
    <pc:docChg chg="undo custSel modSld">
      <pc:chgData name="Rohit Phulari" userId="59419a1d497575ad" providerId="LiveId" clId="{2916D273-C765-40BC-BB8B-1B31589B9625}" dt="2023-08-29T05:38:32.737" v="241" actId="478"/>
      <pc:docMkLst>
        <pc:docMk/>
      </pc:docMkLst>
      <pc:sldChg chg="modSp mod">
        <pc:chgData name="Rohit Phulari" userId="59419a1d497575ad" providerId="LiveId" clId="{2916D273-C765-40BC-BB8B-1B31589B9625}" dt="2023-08-29T05:35:10.561" v="236" actId="20577"/>
        <pc:sldMkLst>
          <pc:docMk/>
          <pc:sldMk cId="420353912" sldId="261"/>
        </pc:sldMkLst>
        <pc:spChg chg="mod">
          <ac:chgData name="Rohit Phulari" userId="59419a1d497575ad" providerId="LiveId" clId="{2916D273-C765-40BC-BB8B-1B31589B9625}" dt="2023-08-29T05:35:10.561" v="236" actId="20577"/>
          <ac:spMkLst>
            <pc:docMk/>
            <pc:sldMk cId="420353912" sldId="261"/>
            <ac:spMk id="3" creationId="{E2229221-49F4-44DB-A4BF-EB1ABC8E60E9}"/>
          </ac:spMkLst>
        </pc:spChg>
        <pc:spChg chg="mod">
          <ac:chgData name="Rohit Phulari" userId="59419a1d497575ad" providerId="LiveId" clId="{2916D273-C765-40BC-BB8B-1B31589B9625}" dt="2023-08-29T05:34:22.348" v="31" actId="20577"/>
          <ac:spMkLst>
            <pc:docMk/>
            <pc:sldMk cId="420353912" sldId="261"/>
            <ac:spMk id="4" creationId="{358ECA12-1A29-4083-854A-5D88E2151842}"/>
          </ac:spMkLst>
        </pc:spChg>
      </pc:sldChg>
      <pc:sldChg chg="addSp delSp modSp mod">
        <pc:chgData name="Rohit Phulari" userId="59419a1d497575ad" providerId="LiveId" clId="{2916D273-C765-40BC-BB8B-1B31589B9625}" dt="2023-08-29T05:38:32.737" v="241" actId="478"/>
        <pc:sldMkLst>
          <pc:docMk/>
          <pc:sldMk cId="828387877" sldId="263"/>
        </pc:sldMkLst>
        <pc:picChg chg="add del mod modCrop">
          <ac:chgData name="Rohit Phulari" userId="59419a1d497575ad" providerId="LiveId" clId="{2916D273-C765-40BC-BB8B-1B31589B9625}" dt="2023-08-29T05:38:32.737" v="241" actId="478"/>
          <ac:picMkLst>
            <pc:docMk/>
            <pc:sldMk cId="828387877" sldId="263"/>
            <ac:picMk id="2" creationId="{31DB8D89-F042-45BE-B856-1CB400DC85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60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52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126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1944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22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297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312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25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89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97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06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26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08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47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051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64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7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F5E3C7-AC20-48E1-9BBE-542B75F78569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ED8F8CC-2453-455C-AEFA-5077EC30F9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4678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210B-8D6D-49AD-AC12-D19D3F5F49C7}"/>
              </a:ext>
            </a:extLst>
          </p:cNvPr>
          <p:cNvSpPr txBox="1">
            <a:spLocks/>
          </p:cNvSpPr>
          <p:nvPr/>
        </p:nvSpPr>
        <p:spPr>
          <a:xfrm rot="16200000">
            <a:off x="1826580" y="3065013"/>
            <a:ext cx="6866881" cy="7190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dk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b="1" dirty="0">
                <a:effectLst/>
              </a:rPr>
              <a:t>GYM Management System</a:t>
            </a:r>
            <a:br>
              <a:rPr lang="en-IN" sz="3600" b="1" dirty="0">
                <a:effectLst/>
              </a:rPr>
            </a:br>
            <a:endParaRPr lang="en-IN" sz="11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29221-49F4-44DB-A4BF-EB1ABC8E60E9}"/>
              </a:ext>
            </a:extLst>
          </p:cNvPr>
          <p:cNvSpPr txBox="1">
            <a:spLocks/>
          </p:cNvSpPr>
          <p:nvPr/>
        </p:nvSpPr>
        <p:spPr>
          <a:xfrm>
            <a:off x="5698979" y="3654232"/>
            <a:ext cx="5504640" cy="2759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Rohit Phulari=233061</a:t>
            </a:r>
          </a:p>
          <a:p>
            <a:r>
              <a:rPr lang="en-IN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Malhar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Patil=233178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ECA12-1A29-4083-854A-5D88E2151842}"/>
              </a:ext>
            </a:extLst>
          </p:cNvPr>
          <p:cNvSpPr txBox="1"/>
          <p:nvPr/>
        </p:nvSpPr>
        <p:spPr>
          <a:xfrm>
            <a:off x="6096000" y="933386"/>
            <a:ext cx="5420924" cy="92333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</a:rPr>
              <a:t>GYM-GENIE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CAD8C-D80B-49B6-BD2F-E1D0E9D4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9"/>
          <a:stretch/>
        </p:blipFill>
        <p:spPr>
          <a:xfrm>
            <a:off x="0" y="-8882"/>
            <a:ext cx="4900475" cy="68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52F21-2503-465E-AC89-13BDA7A52983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UI</a:t>
            </a:r>
            <a:endParaRPr lang="en-IN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DCB7B-0F92-AA75-24E4-54BE7E1B0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74" y="423002"/>
            <a:ext cx="10687987" cy="60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52F21-2503-465E-AC89-13BDA7A52983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UI</a:t>
            </a:r>
            <a:endParaRPr lang="en-IN" sz="5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1C979-9579-FD37-28D6-EDC05BB8F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35" y="535897"/>
            <a:ext cx="10286583" cy="57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1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52F21-2503-465E-AC89-13BDA7A52983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UI</a:t>
            </a:r>
            <a:endParaRPr lang="en-IN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20433-D8AC-0087-4AF4-F4C7D432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66" y="813215"/>
            <a:ext cx="10917836" cy="52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52F21-2503-465E-AC89-13BDA7A52983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UI</a:t>
            </a:r>
            <a:endParaRPr lang="en-IN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6111E-01A4-A136-0BD0-B4626F90D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22" y="427218"/>
            <a:ext cx="10672997" cy="600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1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52F21-2503-465E-AC89-13BDA7A52983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UI</a:t>
            </a:r>
            <a:endParaRPr lang="en-IN" sz="5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D4805-619B-18DE-308D-369779C5A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329784"/>
            <a:ext cx="10583056" cy="59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1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52F21-2503-465E-AC89-13BDA7A52983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UI</a:t>
            </a:r>
            <a:endParaRPr lang="en-IN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2003D-2B8A-C088-27FA-F54C99CAC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74" y="448298"/>
            <a:ext cx="10598046" cy="59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5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9D0710-E443-4F0F-B174-300D54497B17}"/>
              </a:ext>
            </a:extLst>
          </p:cNvPr>
          <p:cNvSpPr txBox="1"/>
          <p:nvPr/>
        </p:nvSpPr>
        <p:spPr>
          <a:xfrm rot="16200000">
            <a:off x="-2853998" y="2939236"/>
            <a:ext cx="6754398" cy="92333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B299E-3CDE-48BE-8501-7A39369F3751}"/>
              </a:ext>
            </a:extLst>
          </p:cNvPr>
          <p:cNvSpPr txBox="1"/>
          <p:nvPr/>
        </p:nvSpPr>
        <p:spPr>
          <a:xfrm>
            <a:off x="2512381" y="976544"/>
            <a:ext cx="8238477" cy="444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Gyms are the essential part of our lives, providing best exercise and body building facilities to our society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At the management end there are some necessary steps to maintain the records of every individual including trainer, gym members, and admin but maintaining the records on paper is very difficult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So it is necessary to have a computerized system that manages all these functionality. Thus working on the management system for gym industry is the basis of our project.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627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AF84D-1181-4958-B168-F15B93AA07D8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Project Objectives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0C7F3-F009-47AB-94B0-34510B6D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487" y="0"/>
            <a:ext cx="378751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FAA36-AD65-46FB-B342-0414548B4009}"/>
              </a:ext>
            </a:extLst>
          </p:cNvPr>
          <p:cNvSpPr txBox="1"/>
          <p:nvPr/>
        </p:nvSpPr>
        <p:spPr>
          <a:xfrm>
            <a:off x="1713390" y="692458"/>
            <a:ext cx="5885895" cy="4994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 Register user by itself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Book a membership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See workout plans + diet plans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AUD (add,update,delete) diet plan + workout plan   by trainer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AUD (</a:t>
            </a:r>
            <a:r>
              <a:rPr lang="en-IN" dirty="0" err="1"/>
              <a:t>add,update,delete</a:t>
            </a:r>
            <a:r>
              <a:rPr lang="en-IN" dirty="0"/>
              <a:t>) membership plan by admin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AUD (add,update,delete) trainers access by admin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See members list By Admin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16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EB305-1626-4A09-9F2F-91C3D6743413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Role Of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02F3F-ACA8-48D0-B6A7-DCE6B00BD15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8016" y="1187715"/>
            <a:ext cx="7474998" cy="4482569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B828B-8D18-4EE6-A8CE-78C9E3635EDC}"/>
              </a:ext>
            </a:extLst>
          </p:cNvPr>
          <p:cNvSpPr txBox="1"/>
          <p:nvPr/>
        </p:nvSpPr>
        <p:spPr>
          <a:xfrm>
            <a:off x="1713390" y="3244333"/>
            <a:ext cx="198859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1.0-User</a:t>
            </a:r>
          </a:p>
        </p:txBody>
      </p:sp>
    </p:spTree>
    <p:extLst>
      <p:ext uri="{BB962C8B-B14F-4D97-AF65-F5344CB8AC3E}">
        <p14:creationId xmlns:p14="http://schemas.microsoft.com/office/powerpoint/2010/main" val="97191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AFA105-4EB5-4FEB-AA2B-F2F42EE0F7CB}"/>
              </a:ext>
            </a:extLst>
          </p:cNvPr>
          <p:cNvSpPr txBox="1"/>
          <p:nvPr/>
        </p:nvSpPr>
        <p:spPr>
          <a:xfrm>
            <a:off x="1420427" y="3262088"/>
            <a:ext cx="198859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2.0-Trainer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04F16-6BB0-4FE7-A70A-AB9507FE476C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Role Of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DD500-D8D1-432F-ACCA-2E4C3B7E88C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2350" y="942243"/>
            <a:ext cx="6865452" cy="497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1824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31EF76-51C6-4D3D-9B52-CB7396692C0D}"/>
              </a:ext>
            </a:extLst>
          </p:cNvPr>
          <p:cNvSpPr txBox="1"/>
          <p:nvPr/>
        </p:nvSpPr>
        <p:spPr>
          <a:xfrm>
            <a:off x="1420427" y="3262088"/>
            <a:ext cx="198859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2.0-Admin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71713-A70D-46D9-B06B-E07C99E4E3AF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Role Of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FE4F4-5524-4F5B-B92B-33956DC1355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3417" y="1016595"/>
            <a:ext cx="7566734" cy="482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337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7EA9DD-F37B-46B0-BF25-27EB521E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04" y="571685"/>
            <a:ext cx="1103947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4F4DE-FBB9-4CB5-A632-DAB0348134C2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Case Diagram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75790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A4624-0B77-49D3-9C76-7AEB34DA557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4505" y="745725"/>
            <a:ext cx="10700552" cy="5606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24E19-BCFF-4501-B226-28404F7546C9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ER Diagram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247483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52F21-2503-465E-AC89-13BDA7A52983}"/>
              </a:ext>
            </a:extLst>
          </p:cNvPr>
          <p:cNvSpPr txBox="1"/>
          <p:nvPr/>
        </p:nvSpPr>
        <p:spPr>
          <a:xfrm rot="16200000">
            <a:off x="-2967335" y="2967335"/>
            <a:ext cx="685800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UI</a:t>
            </a:r>
            <a:endParaRPr lang="en-IN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E575A-110D-7287-C9C5-E4654F153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3" y="430966"/>
            <a:ext cx="10659673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393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126</TotalTime>
  <Words>181</Words>
  <Application>Microsoft Office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Calisto MT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21BCE10507</dc:creator>
  <cp:lastModifiedBy>Rohit Phulari</cp:lastModifiedBy>
  <cp:revision>12</cp:revision>
  <dcterms:created xsi:type="dcterms:W3CDTF">2022-01-16T14:06:30Z</dcterms:created>
  <dcterms:modified xsi:type="dcterms:W3CDTF">2023-08-30T06:50:11Z</dcterms:modified>
</cp:coreProperties>
</file>